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sldIdLst>
    <p:sldId id="3240" r:id="rId5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D27927"/>
    <a:srgbClr val="A363A2"/>
    <a:srgbClr val="84C9E4"/>
    <a:srgbClr val="8FC96E"/>
    <a:srgbClr val="2DD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BE46C4-BBC2-4C41-A27C-12A1746A55A6}" v="3" dt="2025-02-24T14:48:12.656"/>
    <p1510:client id="{EAB7061A-F71A-4113-87C3-6C595E82CAB0}" v="4" dt="2025-02-24T14:16:32.8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8"/>
    <p:restoredTop sz="94694"/>
  </p:normalViewPr>
  <p:slideViewPr>
    <p:cSldViewPr snapToGrid="0">
      <p:cViewPr varScale="1">
        <p:scale>
          <a:sx n="107" d="100"/>
          <a:sy n="107" d="100"/>
        </p:scale>
        <p:origin x="94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ai, Anmol" userId="3253447a-ff13-4a5a-a108-0c446c9384c2" providerId="ADAL" clId="{1F190F7E-67CE-4A17-8926-4D40554CE32E}"/>
    <pc:docChg chg="undo custSel modSld">
      <pc:chgData name="Desai, Anmol" userId="3253447a-ff13-4a5a-a108-0c446c9384c2" providerId="ADAL" clId="{1F190F7E-67CE-4A17-8926-4D40554CE32E}" dt="2025-02-21T10:53:21.935" v="249"/>
      <pc:docMkLst>
        <pc:docMk/>
      </pc:docMkLst>
      <pc:sldChg chg="modSp mod">
        <pc:chgData name="Desai, Anmol" userId="3253447a-ff13-4a5a-a108-0c446c9384c2" providerId="ADAL" clId="{1F190F7E-67CE-4A17-8926-4D40554CE32E}" dt="2025-02-18T10:13:22.409" v="60" actId="20577"/>
        <pc:sldMkLst>
          <pc:docMk/>
          <pc:sldMk cId="1157179379" sldId="256"/>
        </pc:sldMkLst>
      </pc:sldChg>
      <pc:sldChg chg="addSp delSp modSp mod modTransition">
        <pc:chgData name="Desai, Anmol" userId="3253447a-ff13-4a5a-a108-0c446c9384c2" providerId="ADAL" clId="{1F190F7E-67CE-4A17-8926-4D40554CE32E}" dt="2025-02-21T10:53:21.935" v="249"/>
        <pc:sldMkLst>
          <pc:docMk/>
          <pc:sldMk cId="4034587804" sldId="262"/>
        </pc:sldMkLst>
        <pc:spChg chg="add del mod">
          <ac:chgData name="Desai, Anmol" userId="3253447a-ff13-4a5a-a108-0c446c9384c2" providerId="ADAL" clId="{1F190F7E-67CE-4A17-8926-4D40554CE32E}" dt="2025-02-21T10:37:24.747" v="248" actId="1076"/>
          <ac:spMkLst>
            <pc:docMk/>
            <pc:sldMk cId="4034587804" sldId="262"/>
            <ac:spMk id="10" creationId="{8116C491-C392-D574-70AE-134C0863DC95}"/>
          </ac:spMkLst>
        </pc:spChg>
      </pc:sldChg>
      <pc:sldChg chg="addSp modSp">
        <pc:chgData name="Desai, Anmol" userId="3253447a-ff13-4a5a-a108-0c446c9384c2" providerId="ADAL" clId="{1F190F7E-67CE-4A17-8926-4D40554CE32E}" dt="2025-02-18T10:49:05.599" v="237"/>
        <pc:sldMkLst>
          <pc:docMk/>
          <pc:sldMk cId="3089044221" sldId="273"/>
        </pc:sldMkLst>
      </pc:sldChg>
      <pc:sldChg chg="modSp mod">
        <pc:chgData name="Desai, Anmol" userId="3253447a-ff13-4a5a-a108-0c446c9384c2" providerId="ADAL" clId="{1F190F7E-67CE-4A17-8926-4D40554CE32E}" dt="2025-02-18T10:13:40.908" v="88" actId="1076"/>
        <pc:sldMkLst>
          <pc:docMk/>
          <pc:sldMk cId="594701004" sldId="3238"/>
        </pc:sldMkLst>
      </pc:sldChg>
      <pc:sldChg chg="modSp mod">
        <pc:chgData name="Desai, Anmol" userId="3253447a-ff13-4a5a-a108-0c446c9384c2" providerId="ADAL" clId="{1F190F7E-67CE-4A17-8926-4D40554CE32E}" dt="2025-02-18T10:14:01.312" v="124" actId="1076"/>
        <pc:sldMkLst>
          <pc:docMk/>
          <pc:sldMk cId="2335932921" sldId="3239"/>
        </pc:sldMkLst>
      </pc:sldChg>
      <pc:sldChg chg="modSp mod">
        <pc:chgData name="Desai, Anmol" userId="3253447a-ff13-4a5a-a108-0c446c9384c2" providerId="ADAL" clId="{1F190F7E-67CE-4A17-8926-4D40554CE32E}" dt="2025-02-18T10:15:11.751" v="157" actId="1076"/>
        <pc:sldMkLst>
          <pc:docMk/>
          <pc:sldMk cId="2282686497" sldId="3240"/>
        </pc:sldMkLst>
      </pc:sldChg>
      <pc:sldChg chg="modSp mod">
        <pc:chgData name="Desai, Anmol" userId="3253447a-ff13-4a5a-a108-0c446c9384c2" providerId="ADAL" clId="{1F190F7E-67CE-4A17-8926-4D40554CE32E}" dt="2025-02-18T10:16:31.833" v="201" actId="1076"/>
        <pc:sldMkLst>
          <pc:docMk/>
          <pc:sldMk cId="1709651271" sldId="3241"/>
        </pc:sldMkLst>
        <pc:spChg chg="mod">
          <ac:chgData name="Desai, Anmol" userId="3253447a-ff13-4a5a-a108-0c446c9384c2" providerId="ADAL" clId="{1F190F7E-67CE-4A17-8926-4D40554CE32E}" dt="2025-02-18T10:16:31.833" v="201" actId="1076"/>
          <ac:spMkLst>
            <pc:docMk/>
            <pc:sldMk cId="1709651271" sldId="3241"/>
            <ac:spMk id="3" creationId="{F69CEBFC-B3CF-A0D1-BC00-BCEE03B8EE9F}"/>
          </ac:spMkLst>
        </pc:spChg>
        <pc:spChg chg="mod">
          <ac:chgData name="Desai, Anmol" userId="3253447a-ff13-4a5a-a108-0c446c9384c2" providerId="ADAL" clId="{1F190F7E-67CE-4A17-8926-4D40554CE32E}" dt="2025-02-18T10:15:18.971" v="158" actId="1076"/>
          <ac:spMkLst>
            <pc:docMk/>
            <pc:sldMk cId="1709651271" sldId="3241"/>
            <ac:spMk id="15" creationId="{98E41F1B-BBC2-2668-91E4-558BECD45966}"/>
          </ac:spMkLst>
        </pc:spChg>
      </pc:sldChg>
      <pc:sldChg chg="addSp delSp modSp mod">
        <pc:chgData name="Desai, Anmol" userId="3253447a-ff13-4a5a-a108-0c446c9384c2" providerId="ADAL" clId="{1F190F7E-67CE-4A17-8926-4D40554CE32E}" dt="2025-02-18T10:16:52.737" v="206" actId="1076"/>
        <pc:sldMkLst>
          <pc:docMk/>
          <pc:sldMk cId="2294511806" sldId="3242"/>
        </pc:sldMkLst>
        <pc:spChg chg="add mod">
          <ac:chgData name="Desai, Anmol" userId="3253447a-ff13-4a5a-a108-0c446c9384c2" providerId="ADAL" clId="{1F190F7E-67CE-4A17-8926-4D40554CE32E}" dt="2025-02-18T10:16:52.737" v="206" actId="1076"/>
          <ac:spMkLst>
            <pc:docMk/>
            <pc:sldMk cId="2294511806" sldId="3242"/>
            <ac:spMk id="4" creationId="{CF7F773C-0D10-B54F-CEF7-311E05C35A66}"/>
          </ac:spMkLst>
        </pc:spChg>
      </pc:sldChg>
      <pc:sldChg chg="addSp delSp modSp mod">
        <pc:chgData name="Desai, Anmol" userId="3253447a-ff13-4a5a-a108-0c446c9384c2" providerId="ADAL" clId="{1F190F7E-67CE-4A17-8926-4D40554CE32E}" dt="2025-02-18T10:16:57.354" v="208"/>
        <pc:sldMkLst>
          <pc:docMk/>
          <pc:sldMk cId="2660571750" sldId="3243"/>
        </pc:sldMkLst>
        <pc:spChg chg="add mod">
          <ac:chgData name="Desai, Anmol" userId="3253447a-ff13-4a5a-a108-0c446c9384c2" providerId="ADAL" clId="{1F190F7E-67CE-4A17-8926-4D40554CE32E}" dt="2025-02-18T10:16:57.354" v="208"/>
          <ac:spMkLst>
            <pc:docMk/>
            <pc:sldMk cId="2660571750" sldId="3243"/>
            <ac:spMk id="4" creationId="{9B497431-C1E0-CB6A-A5C9-F54F172EDF4F}"/>
          </ac:spMkLst>
        </pc:spChg>
      </pc:sldChg>
      <pc:sldChg chg="addSp delSp modSp mod">
        <pc:chgData name="Desai, Anmol" userId="3253447a-ff13-4a5a-a108-0c446c9384c2" providerId="ADAL" clId="{1F190F7E-67CE-4A17-8926-4D40554CE32E}" dt="2025-02-18T10:17:01.173" v="210"/>
        <pc:sldMkLst>
          <pc:docMk/>
          <pc:sldMk cId="953501297" sldId="3244"/>
        </pc:sldMkLst>
        <pc:spChg chg="add mod">
          <ac:chgData name="Desai, Anmol" userId="3253447a-ff13-4a5a-a108-0c446c9384c2" providerId="ADAL" clId="{1F190F7E-67CE-4A17-8926-4D40554CE32E}" dt="2025-02-18T10:17:01.173" v="210"/>
          <ac:spMkLst>
            <pc:docMk/>
            <pc:sldMk cId="953501297" sldId="3244"/>
            <ac:spMk id="4" creationId="{44552CA4-E116-7A0D-E6EB-DCCB468EF8B6}"/>
          </ac:spMkLst>
        </pc:spChg>
      </pc:sldChg>
      <pc:sldChg chg="addSp delSp modSp mod">
        <pc:chgData name="Desai, Anmol" userId="3253447a-ff13-4a5a-a108-0c446c9384c2" providerId="ADAL" clId="{1F190F7E-67CE-4A17-8926-4D40554CE32E}" dt="2025-02-18T10:17:08.340" v="215"/>
        <pc:sldMkLst>
          <pc:docMk/>
          <pc:sldMk cId="86970922" sldId="3245"/>
        </pc:sldMkLst>
        <pc:spChg chg="add mod">
          <ac:chgData name="Desai, Anmol" userId="3253447a-ff13-4a5a-a108-0c446c9384c2" providerId="ADAL" clId="{1F190F7E-67CE-4A17-8926-4D40554CE32E}" dt="2025-02-18T10:17:08.340" v="215"/>
          <ac:spMkLst>
            <pc:docMk/>
            <pc:sldMk cId="86970922" sldId="3245"/>
            <ac:spMk id="4" creationId="{B23D908B-5D01-FEA1-A45A-A88674691879}"/>
          </ac:spMkLst>
        </pc:spChg>
      </pc:sldChg>
    </pc:docChg>
  </pc:docChgLst>
  <pc:docChgLst>
    <pc:chgData name="Gaëlle Henaff Sterbik" userId="S::ghenaffsterbik_mercator-ocean.fr#ext#@gopagroup.onmicrosoft.com::843b1fd9-d6a3-434d-b87d-571cb7691a81" providerId="AD" clId="Web-{9E6DAB34-A5A0-416A-B8F6-904267B0FE4F}"/>
    <pc:docChg chg="modSld">
      <pc:chgData name="Gaëlle Henaff Sterbik" userId="S::ghenaffsterbik_mercator-ocean.fr#ext#@gopagroup.onmicrosoft.com::843b1fd9-d6a3-434d-b87d-571cb7691a81" providerId="AD" clId="Web-{9E6DAB34-A5A0-416A-B8F6-904267B0FE4F}" dt="2025-02-21T10:26:13.061" v="0" actId="20577"/>
      <pc:docMkLst>
        <pc:docMk/>
      </pc:docMkLst>
      <pc:sldChg chg="modSp">
        <pc:chgData name="Gaëlle Henaff Sterbik" userId="S::ghenaffsterbik_mercator-ocean.fr#ext#@gopagroup.onmicrosoft.com::843b1fd9-d6a3-434d-b87d-571cb7691a81" providerId="AD" clId="Web-{9E6DAB34-A5A0-416A-B8F6-904267B0FE4F}" dt="2025-02-21T10:26:13.061" v="0" actId="20577"/>
        <pc:sldMkLst>
          <pc:docMk/>
          <pc:sldMk cId="1157179379" sldId="256"/>
        </pc:sldMkLst>
      </pc:sldChg>
    </pc:docChg>
  </pc:docChgLst>
  <pc:docChgLst>
    <pc:chgData name="Esther Millet" userId="1977069985_tp_dropbox_plus" providerId="OAuth2" clId="{EAB7061A-F71A-4113-87C3-6C595E82CAB0}"/>
    <pc:docChg chg="modSld">
      <pc:chgData name="Esther Millet" userId="1977069985_tp_dropbox_plus" providerId="OAuth2" clId="{EAB7061A-F71A-4113-87C3-6C595E82CAB0}" dt="2025-02-24T14:16:32.839" v="3"/>
      <pc:docMkLst>
        <pc:docMk/>
      </pc:docMkLst>
      <pc:sldChg chg="addSp modSp">
        <pc:chgData name="Esther Millet" userId="1977069985_tp_dropbox_plus" providerId="OAuth2" clId="{EAB7061A-F71A-4113-87C3-6C595E82CAB0}" dt="2025-02-24T14:16:29.999" v="2"/>
        <pc:sldMkLst>
          <pc:docMk/>
          <pc:sldMk cId="3089044221" sldId="273"/>
        </pc:sldMkLst>
        <pc:spChg chg="add mod">
          <ac:chgData name="Esther Millet" userId="1977069985_tp_dropbox_plus" providerId="OAuth2" clId="{EAB7061A-F71A-4113-87C3-6C595E82CAB0}" dt="2025-02-24T14:16:29.999" v="2"/>
          <ac:spMkLst>
            <pc:docMk/>
            <pc:sldMk cId="3089044221" sldId="273"/>
            <ac:spMk id="3" creationId="{88691EA3-6778-AA07-93C1-643A37ED2818}"/>
          </ac:spMkLst>
        </pc:spChg>
      </pc:sldChg>
      <pc:sldChg chg="addSp modSp">
        <pc:chgData name="Esther Millet" userId="1977069985_tp_dropbox_plus" providerId="OAuth2" clId="{EAB7061A-F71A-4113-87C3-6C595E82CAB0}" dt="2025-02-24T14:16:23.674" v="1"/>
        <pc:sldMkLst>
          <pc:docMk/>
          <pc:sldMk cId="594701004" sldId="3238"/>
        </pc:sldMkLst>
        <pc:spChg chg="add mod">
          <ac:chgData name="Esther Millet" userId="1977069985_tp_dropbox_plus" providerId="OAuth2" clId="{EAB7061A-F71A-4113-87C3-6C595E82CAB0}" dt="2025-02-24T14:16:23.674" v="1"/>
          <ac:spMkLst>
            <pc:docMk/>
            <pc:sldMk cId="594701004" sldId="3238"/>
            <ac:spMk id="5" creationId="{8F61A094-28B2-95B3-10B1-AAADB159A313}"/>
          </ac:spMkLst>
        </pc:spChg>
      </pc:sldChg>
      <pc:sldChg chg="addSp modSp">
        <pc:chgData name="Esther Millet" userId="1977069985_tp_dropbox_plus" providerId="OAuth2" clId="{EAB7061A-F71A-4113-87C3-6C595E82CAB0}" dt="2025-02-24T14:16:21.071" v="0"/>
        <pc:sldMkLst>
          <pc:docMk/>
          <pc:sldMk cId="2335932921" sldId="3239"/>
        </pc:sldMkLst>
        <pc:spChg chg="add mod">
          <ac:chgData name="Esther Millet" userId="1977069985_tp_dropbox_plus" providerId="OAuth2" clId="{EAB7061A-F71A-4113-87C3-6C595E82CAB0}" dt="2025-02-24T14:16:21.071" v="0"/>
          <ac:spMkLst>
            <pc:docMk/>
            <pc:sldMk cId="2335932921" sldId="3239"/>
            <ac:spMk id="4" creationId="{2BC87748-683C-65C1-2E70-758561D103A6}"/>
          </ac:spMkLst>
        </pc:spChg>
      </pc:sldChg>
      <pc:sldChg chg="addSp modSp">
        <pc:chgData name="Esther Millet" userId="1977069985_tp_dropbox_plus" providerId="OAuth2" clId="{EAB7061A-F71A-4113-87C3-6C595E82CAB0}" dt="2025-02-24T14:16:32.839" v="3"/>
        <pc:sldMkLst>
          <pc:docMk/>
          <pc:sldMk cId="2282686497" sldId="3240"/>
        </pc:sldMkLst>
        <pc:spChg chg="add mod">
          <ac:chgData name="Esther Millet" userId="1977069985_tp_dropbox_plus" providerId="OAuth2" clId="{EAB7061A-F71A-4113-87C3-6C595E82CAB0}" dt="2025-02-24T14:16:32.839" v="3"/>
          <ac:spMkLst>
            <pc:docMk/>
            <pc:sldMk cId="2282686497" sldId="3240"/>
            <ac:spMk id="5" creationId="{D9EE13AE-0779-12A4-1C31-2DC5A3DE380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5E994-6A66-4FEA-9CDE-F891D282F638}" type="datetimeFigureOut">
              <a:rPr lang="en-BE" smtClean="0"/>
              <a:t>02/25/2025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E8191-21CF-4143-8ADF-D8FFF4FAC7CE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8665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E31729-8F19-941B-9DEC-1E1E81ECD6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87233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EF50A-767A-E34B-50FB-8BC5086D4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234CD-7E7A-6EA8-34E2-A4B23BE028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18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D5D47-5160-9844-8FDF-5EF3B50F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F46BD-4A19-2FB4-DC47-D7B466468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3E94C-B133-D49E-2D97-D28911C6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06DC-F76D-4B58-94EB-80B632EB175C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570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1E327-347B-7FA2-9C09-909D21E85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6B1DF-89BD-6BC4-8DCE-BED116B4C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34345-6186-19EB-13D0-C7768BD67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787A6-30EB-B7EE-2C5E-374F37E96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06DC-F76D-4B58-94EB-80B632EB175C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22594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076D-3EEA-6536-6D85-1E7476B71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8D758-3F4E-40CE-1E3F-51347831A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06DC-F76D-4B58-94EB-80B632EB175C}" type="slidenum">
              <a:rPr lang="en-BE" smtClean="0"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23593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EFBD8C-5DF4-3D35-4273-6579CD325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3" y="0"/>
            <a:ext cx="12189613" cy="68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2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EFBD8C-5DF4-3D35-4273-6579CD325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7" y="482"/>
            <a:ext cx="12189613" cy="685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09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4876914-23D6-2D3E-9A7F-DB8BF17383C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2"/>
            <a:ext cx="12187232" cy="685799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EC304B-5DD7-5983-16A7-93F8061A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561B8-65E5-390F-8F90-8209F8B9C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25B7B-76C5-436C-C26D-18120E419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27983" y="6310312"/>
            <a:ext cx="592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E206DC-F76D-4B58-94EB-80B632EB175C}" type="slidenum">
              <a:rPr lang="en-BE" smtClean="0"/>
              <a:pPr/>
              <a:t>‹N°›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704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74" r:id="rId5"/>
    <p:sldLayoutId id="214748367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EA5"/>
        </a:buClr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EA5"/>
        </a:buClr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EE13AE-0779-12A4-1C31-2DC5A3DE3807}"/>
              </a:ext>
            </a:extLst>
          </p:cNvPr>
          <p:cNvSpPr txBox="1"/>
          <p:nvPr/>
        </p:nvSpPr>
        <p:spPr>
          <a:xfrm>
            <a:off x="7789949" y="-44023"/>
            <a:ext cx="320376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297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GB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MarineData4Africa</a:t>
            </a:r>
            <a:endParaRPr lang="en-GB" sz="28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DE2CFA7-6B05-4B61-A714-45F945666F9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325" y="1690688"/>
            <a:ext cx="3435349" cy="3938681"/>
          </a:xfrm>
          <a:prstGeom prst="rect">
            <a:avLst/>
          </a:prstGeom>
          <a:noFill/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591EE38-F1BE-4F37-B001-11DB84986B7F}"/>
              </a:ext>
            </a:extLst>
          </p:cNvPr>
          <p:cNvSpPr txBox="1"/>
          <p:nvPr/>
        </p:nvSpPr>
        <p:spPr>
          <a:xfrm>
            <a:off x="7954676" y="4316523"/>
            <a:ext cx="39952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courses of the warm Agulhas current (red) along the east coast of South Africa, and the cold Benguela current (blue) along the west coast. Credit: wikipedia.org.</a:t>
            </a: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843ABF94-D4A7-4E99-A032-AEB03F844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QGIS Exercise: </a:t>
            </a:r>
            <a:r>
              <a:rPr lang="en-GB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 of the 2019-2020 Marine Heat Wave in the Agulhas Current region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82686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F72D4107F09A64E88F198DDB836649E" ma:contentTypeVersion="13" ma:contentTypeDescription="Ein neues Dokument erstellen." ma:contentTypeScope="" ma:versionID="6e45a79340a1e27f6d26b6155bb4be63">
  <xsd:schema xmlns:xsd="http://www.w3.org/2001/XMLSchema" xmlns:xs="http://www.w3.org/2001/XMLSchema" xmlns:p="http://schemas.microsoft.com/office/2006/metadata/properties" xmlns:ns2="6f8ed1e2-4ddc-406b-a77a-1b735842d8a5" xmlns:ns3="7542aabc-8bf3-45b5-8dbe-0967d1895b3e" targetNamespace="http://schemas.microsoft.com/office/2006/metadata/properties" ma:root="true" ma:fieldsID="b75f48d848a3374a98d952e4bc807bd5" ns2:_="" ns3:_="">
    <xsd:import namespace="6f8ed1e2-4ddc-406b-a77a-1b735842d8a5"/>
    <xsd:import namespace="7542aabc-8bf3-45b5-8dbe-0967d1895b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ed1e2-4ddc-406b-a77a-1b735842d8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4dd18641-b54f-4320-b18f-2c1e2c7536f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42aabc-8bf3-45b5-8dbe-0967d1895b3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f8ed1e2-4ddc-406b-a77a-1b735842d8a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2A8669-018F-4079-BFD0-A63D04D4DA8E}">
  <ds:schemaRefs>
    <ds:schemaRef ds:uri="6f8ed1e2-4ddc-406b-a77a-1b735842d8a5"/>
    <ds:schemaRef ds:uri="7542aabc-8bf3-45b5-8dbe-0967d1895b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8A3F5F5-C550-4380-AF38-9CC0A7A0C492}">
  <ds:schemaRefs>
    <ds:schemaRef ds:uri="6f8ed1e2-4ddc-406b-a77a-1b735842d8a5"/>
    <ds:schemaRef ds:uri="7542aabc-8bf3-45b5-8dbe-0967d1895b3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8CA8DE4-BB0E-472F-9D15-7DBE2F1B22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54</Words>
  <Application>Microsoft Office PowerPoint</Application>
  <PresentationFormat>Grand écran</PresentationFormat>
  <Paragraphs>3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Aptos</vt:lpstr>
      <vt:lpstr>Arial</vt:lpstr>
      <vt:lpstr>Calibri</vt:lpstr>
      <vt:lpstr>Office Theme</vt:lpstr>
      <vt:lpstr>QGIS Exercise: Analysis of the 2019-2020 Marine Heat Wave in the Agulhas Current region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Caufape</dc:creator>
  <cp:lastModifiedBy>Daria ANDRIEVSKAIA</cp:lastModifiedBy>
  <cp:revision>3</cp:revision>
  <dcterms:created xsi:type="dcterms:W3CDTF">2024-01-24T17:17:41Z</dcterms:created>
  <dcterms:modified xsi:type="dcterms:W3CDTF">2025-02-25T09:23:21Z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0x0101009F72D4107F09A64E88F198DDB836649E</vt:lpwstr>
  </property>
  <property fmtid="{D5CDD505-2E9C-101B-9397-08002B2CF9AE}" pid="3" name="MediaServiceImageTags">
    <vt:lpwstr/>
  </property>
</Properties>
</file>